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/>
    <p:restoredTop sz="94658"/>
  </p:normalViewPr>
  <p:slideViewPr>
    <p:cSldViewPr snapToGrid="0" showGuides="1">
      <p:cViewPr varScale="1">
        <p:scale>
          <a:sx n="136" d="100"/>
          <a:sy n="136" d="100"/>
        </p:scale>
        <p:origin x="888" y="4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982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7426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1431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278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72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0526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9791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818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328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47583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8638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DDC9B6-96E3-F944-81EE-BFAA324BE955}" type="datetimeFigureOut">
              <a:rPr lang="es-AR" smtClean="0"/>
              <a:t>4/9/25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2A71BF-7706-8543-B924-305467D06EF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0443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518487C-DAC7-97CD-6FF4-64EC97483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385904" cy="5279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7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00212-5DB8-1CC4-D8FF-FD18AD71C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>
                <a:latin typeface="Bahnschrift SemiCondensed" panose="020B0502040204020203" pitchFamily="34" charset="0"/>
              </a:rPr>
              <a:t>TÍTULO</a:t>
            </a:r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FE0D566A-9819-BADA-F92F-B1C5A886C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33870" y="4781663"/>
            <a:ext cx="1054100" cy="241300"/>
          </a:xfr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1F1DEAD-6C1F-A1C2-13E8-A0E9A52DC2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57" y="4781663"/>
            <a:ext cx="892628" cy="253938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E9CC377F-4DAF-090D-B833-24F45F2ECBF3}"/>
              </a:ext>
            </a:extLst>
          </p:cNvPr>
          <p:cNvSpPr txBox="1">
            <a:spLocks/>
          </p:cNvSpPr>
          <p:nvPr/>
        </p:nvSpPr>
        <p:spPr>
          <a:xfrm>
            <a:off x="628650" y="1577578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2400" b="1" dirty="0">
                <a:latin typeface="Bahnschrift SemiBold SemiCondensed" panose="020B0502040204020203" pitchFamily="34" charset="0"/>
              </a:rPr>
              <a:t>SUBTÍTULO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05E3E058-7875-2831-3D19-97972F92EC9A}"/>
              </a:ext>
            </a:extLst>
          </p:cNvPr>
          <p:cNvSpPr txBox="1">
            <a:spLocks/>
          </p:cNvSpPr>
          <p:nvPr/>
        </p:nvSpPr>
        <p:spPr>
          <a:xfrm>
            <a:off x="628650" y="2881312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sz="1800" dirty="0">
                <a:latin typeface="Bahnschrift Light SemiCondensed" panose="020B0502040204020203" pitchFamily="34" charset="0"/>
              </a:rPr>
              <a:t>TEXTO</a:t>
            </a:r>
            <a:endParaRPr lang="es-AR" sz="24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88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3</Words>
  <Application>Microsoft Macintosh PowerPoint</Application>
  <PresentationFormat>Presentación en pantalla (16:9)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Bahnschrift Light SemiCondensed</vt:lpstr>
      <vt:lpstr>Bahnschrift SemiBold SemiCondensed</vt:lpstr>
      <vt:lpstr>Bahnschrift SemiCondensed</vt:lpstr>
      <vt:lpstr>Tema de Office</vt:lpstr>
      <vt:lpstr>Presentación de PowerPoint</vt:lpstr>
      <vt:lpstr>TÍTULO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Marina Merlo</dc:creator>
  <cp:lastModifiedBy>Marina Merlo</cp:lastModifiedBy>
  <cp:revision>1</cp:revision>
  <dcterms:created xsi:type="dcterms:W3CDTF">2025-09-04T11:40:32Z</dcterms:created>
  <dcterms:modified xsi:type="dcterms:W3CDTF">2025-09-04T18:13:01Z</dcterms:modified>
</cp:coreProperties>
</file>