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30275213" cy="43164125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3595">
          <p15:clr>
            <a:srgbClr val="A4A3A4"/>
          </p15:clr>
        </p15:guide>
        <p15:guide id="2" pos="95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008896"/>
    <a:srgbClr val="008492"/>
    <a:srgbClr val="005058"/>
    <a:srgbClr val="007E6F"/>
    <a:srgbClr val="809E8A"/>
    <a:srgbClr val="77A782"/>
    <a:srgbClr val="6DB175"/>
    <a:srgbClr val="60BE69"/>
    <a:srgbClr val="66B8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napToGrid="0">
      <p:cViewPr>
        <p:scale>
          <a:sx n="31" d="100"/>
          <a:sy n="31" d="100"/>
        </p:scale>
        <p:origin x="2184" y="144"/>
      </p:cViewPr>
      <p:guideLst>
        <p:guide orient="horz" pos="13595"/>
        <p:guide pos="95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26742" y="685800"/>
            <a:ext cx="24051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1032471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27263" y="685800"/>
            <a:ext cx="2405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032074" y="6248437"/>
            <a:ext cx="28212001" cy="17225399"/>
          </a:xfrm>
          <a:prstGeom prst="rect">
            <a:avLst/>
          </a:prstGeom>
        </p:spPr>
        <p:txBody>
          <a:bodyPr spcFirstLastPara="1" wrap="square" lIns="457550" tIns="457550" rIns="457550" bIns="45755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6000"/>
              <a:buNone/>
              <a:defRPr sz="2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26000"/>
              <a:buNone/>
              <a:defRPr sz="2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26000"/>
              <a:buNone/>
              <a:defRPr sz="2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26000"/>
              <a:buNone/>
              <a:defRPr sz="2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26000"/>
              <a:buNone/>
              <a:defRPr sz="2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26000"/>
              <a:buNone/>
              <a:defRPr sz="2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26000"/>
              <a:buNone/>
              <a:defRPr sz="2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26000"/>
              <a:buNone/>
              <a:defRPr sz="2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26000"/>
              <a:buNone/>
              <a:defRPr sz="260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032046" y="23783838"/>
            <a:ext cx="28212001" cy="6651600"/>
          </a:xfrm>
          <a:prstGeom prst="rect">
            <a:avLst/>
          </a:prstGeom>
        </p:spPr>
        <p:txBody>
          <a:bodyPr spcFirstLastPara="1" wrap="square" lIns="457550" tIns="457550" rIns="457550" bIns="45755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28052509" y="39133488"/>
            <a:ext cx="1816800" cy="3303000"/>
          </a:xfrm>
          <a:prstGeom prst="rect">
            <a:avLst/>
          </a:prstGeom>
        </p:spPr>
        <p:txBody>
          <a:bodyPr spcFirstLastPara="1" wrap="square" lIns="457550" tIns="457550" rIns="457550" bIns="45755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1032046" y="9282547"/>
            <a:ext cx="28212001" cy="16477499"/>
          </a:xfrm>
          <a:prstGeom prst="rect">
            <a:avLst/>
          </a:prstGeom>
        </p:spPr>
        <p:txBody>
          <a:bodyPr spcFirstLastPara="1" wrap="square" lIns="457550" tIns="457550" rIns="457550" bIns="45755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100"/>
              <a:buNone/>
              <a:defRPr sz="601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100"/>
              <a:buNone/>
              <a:defRPr sz="601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100"/>
              <a:buNone/>
              <a:defRPr sz="601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100"/>
              <a:buNone/>
              <a:defRPr sz="601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100"/>
              <a:buNone/>
              <a:defRPr sz="601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100"/>
              <a:buNone/>
              <a:defRPr sz="601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100"/>
              <a:buNone/>
              <a:defRPr sz="601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100"/>
              <a:buNone/>
              <a:defRPr sz="601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100"/>
              <a:buNone/>
              <a:defRPr sz="601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1032046" y="26453319"/>
            <a:ext cx="28212001" cy="10916400"/>
          </a:xfrm>
          <a:prstGeom prst="rect">
            <a:avLst/>
          </a:prstGeom>
        </p:spPr>
        <p:txBody>
          <a:bodyPr spcFirstLastPara="1" wrap="square" lIns="457550" tIns="457550" rIns="457550" bIns="457550" anchor="t" anchorCtr="0">
            <a:noAutofit/>
          </a:bodyPr>
          <a:lstStyle>
            <a:lvl1pPr marL="457200" lvl="0" indent="-800100" algn="ctr">
              <a:spcBef>
                <a:spcPts val="0"/>
              </a:spcBef>
              <a:spcAft>
                <a:spcPts val="0"/>
              </a:spcAft>
              <a:buSzPts val="9000"/>
              <a:buChar char="●"/>
              <a:defRPr/>
            </a:lvl1pPr>
            <a:lvl2pPr marL="914400" lvl="1" indent="-673100" algn="ctr">
              <a:spcBef>
                <a:spcPts val="8000"/>
              </a:spcBef>
              <a:spcAft>
                <a:spcPts val="0"/>
              </a:spcAft>
              <a:buSzPts val="7000"/>
              <a:buChar char="○"/>
              <a:defRPr/>
            </a:lvl2pPr>
            <a:lvl3pPr marL="1371600" lvl="2" indent="-673100" algn="ctr">
              <a:spcBef>
                <a:spcPts val="8000"/>
              </a:spcBef>
              <a:spcAft>
                <a:spcPts val="0"/>
              </a:spcAft>
              <a:buSzPts val="7000"/>
              <a:buChar char="■"/>
              <a:defRPr/>
            </a:lvl3pPr>
            <a:lvl4pPr marL="1828800" lvl="3" indent="-673100" algn="ctr">
              <a:spcBef>
                <a:spcPts val="8000"/>
              </a:spcBef>
              <a:spcAft>
                <a:spcPts val="0"/>
              </a:spcAft>
              <a:buSzPts val="7000"/>
              <a:buChar char="●"/>
              <a:defRPr/>
            </a:lvl4pPr>
            <a:lvl5pPr marL="2286000" lvl="4" indent="-673100" algn="ctr">
              <a:spcBef>
                <a:spcPts val="8000"/>
              </a:spcBef>
              <a:spcAft>
                <a:spcPts val="0"/>
              </a:spcAft>
              <a:buSzPts val="7000"/>
              <a:buChar char="○"/>
              <a:defRPr/>
            </a:lvl5pPr>
            <a:lvl6pPr marL="2743200" lvl="5" indent="-673100" algn="ctr">
              <a:spcBef>
                <a:spcPts val="8000"/>
              </a:spcBef>
              <a:spcAft>
                <a:spcPts val="0"/>
              </a:spcAft>
              <a:buSzPts val="7000"/>
              <a:buChar char="■"/>
              <a:defRPr/>
            </a:lvl6pPr>
            <a:lvl7pPr marL="3200400" lvl="6" indent="-673100" algn="ctr">
              <a:spcBef>
                <a:spcPts val="8000"/>
              </a:spcBef>
              <a:spcAft>
                <a:spcPts val="0"/>
              </a:spcAft>
              <a:buSzPts val="7000"/>
              <a:buChar char="●"/>
              <a:defRPr/>
            </a:lvl7pPr>
            <a:lvl8pPr marL="3657600" lvl="7" indent="-673100" algn="ctr">
              <a:spcBef>
                <a:spcPts val="8000"/>
              </a:spcBef>
              <a:spcAft>
                <a:spcPts val="0"/>
              </a:spcAft>
              <a:buSzPts val="7000"/>
              <a:buChar char="○"/>
              <a:defRPr/>
            </a:lvl8pPr>
            <a:lvl9pPr marL="4114800" lvl="8" indent="-673100" algn="ctr">
              <a:spcBef>
                <a:spcPts val="8000"/>
              </a:spcBef>
              <a:spcAft>
                <a:spcPts val="8000"/>
              </a:spcAft>
              <a:buSzPts val="70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28052509" y="39133488"/>
            <a:ext cx="1816800" cy="3303000"/>
          </a:xfrm>
          <a:prstGeom prst="rect">
            <a:avLst/>
          </a:prstGeom>
        </p:spPr>
        <p:txBody>
          <a:bodyPr spcFirstLastPara="1" wrap="square" lIns="457550" tIns="457550" rIns="457550" bIns="45755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28052509" y="39133488"/>
            <a:ext cx="1816800" cy="3303000"/>
          </a:xfrm>
          <a:prstGeom prst="rect">
            <a:avLst/>
          </a:prstGeom>
        </p:spPr>
        <p:txBody>
          <a:bodyPr spcFirstLastPara="1" wrap="square" lIns="457550" tIns="457550" rIns="457550" bIns="45755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032046" y="18049828"/>
            <a:ext cx="28212001" cy="7064400"/>
          </a:xfrm>
          <a:prstGeom prst="rect">
            <a:avLst/>
          </a:prstGeom>
        </p:spPr>
        <p:txBody>
          <a:bodyPr spcFirstLastPara="1" wrap="square" lIns="457550" tIns="457550" rIns="457550" bIns="4575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0"/>
              <a:buNone/>
              <a:defRPr sz="1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000"/>
              <a:buNone/>
              <a:defRPr sz="1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000"/>
              <a:buNone/>
              <a:defRPr sz="1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000"/>
              <a:buNone/>
              <a:defRPr sz="1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000"/>
              <a:buNone/>
              <a:defRPr sz="1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000"/>
              <a:buNone/>
              <a:defRPr sz="1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000"/>
              <a:buNone/>
              <a:defRPr sz="1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000"/>
              <a:buNone/>
              <a:defRPr sz="1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000"/>
              <a:buNone/>
              <a:defRPr sz="180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28052509" y="39133488"/>
            <a:ext cx="1816800" cy="3303000"/>
          </a:xfrm>
          <a:prstGeom prst="rect">
            <a:avLst/>
          </a:prstGeom>
        </p:spPr>
        <p:txBody>
          <a:bodyPr spcFirstLastPara="1" wrap="square" lIns="457550" tIns="457550" rIns="457550" bIns="45755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032046" y="3734628"/>
            <a:ext cx="28212001" cy="4806000"/>
          </a:xfrm>
          <a:prstGeom prst="rect">
            <a:avLst/>
          </a:prstGeom>
        </p:spPr>
        <p:txBody>
          <a:bodyPr spcFirstLastPara="1" wrap="square" lIns="457550" tIns="457550" rIns="457550" bIns="45755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1032046" y="9671514"/>
            <a:ext cx="28212001" cy="28670400"/>
          </a:xfrm>
          <a:prstGeom prst="rect">
            <a:avLst/>
          </a:prstGeom>
        </p:spPr>
        <p:txBody>
          <a:bodyPr spcFirstLastPara="1" wrap="square" lIns="457550" tIns="457550" rIns="457550" bIns="457550" anchor="t" anchorCtr="0">
            <a:noAutofit/>
          </a:bodyPr>
          <a:lstStyle>
            <a:lvl1pPr marL="457200" lvl="0" indent="-800100">
              <a:spcBef>
                <a:spcPts val="0"/>
              </a:spcBef>
              <a:spcAft>
                <a:spcPts val="0"/>
              </a:spcAft>
              <a:buSzPts val="9000"/>
              <a:buChar char="●"/>
              <a:defRPr/>
            </a:lvl1pPr>
            <a:lvl2pPr marL="914400" lvl="1" indent="-673100">
              <a:spcBef>
                <a:spcPts val="8000"/>
              </a:spcBef>
              <a:spcAft>
                <a:spcPts val="0"/>
              </a:spcAft>
              <a:buSzPts val="7000"/>
              <a:buChar char="○"/>
              <a:defRPr/>
            </a:lvl2pPr>
            <a:lvl3pPr marL="1371600" lvl="2" indent="-673100">
              <a:spcBef>
                <a:spcPts val="8000"/>
              </a:spcBef>
              <a:spcAft>
                <a:spcPts val="0"/>
              </a:spcAft>
              <a:buSzPts val="7000"/>
              <a:buChar char="■"/>
              <a:defRPr/>
            </a:lvl3pPr>
            <a:lvl4pPr marL="1828800" lvl="3" indent="-673100">
              <a:spcBef>
                <a:spcPts val="8000"/>
              </a:spcBef>
              <a:spcAft>
                <a:spcPts val="0"/>
              </a:spcAft>
              <a:buSzPts val="7000"/>
              <a:buChar char="●"/>
              <a:defRPr/>
            </a:lvl4pPr>
            <a:lvl5pPr marL="2286000" lvl="4" indent="-673100">
              <a:spcBef>
                <a:spcPts val="8000"/>
              </a:spcBef>
              <a:spcAft>
                <a:spcPts val="0"/>
              </a:spcAft>
              <a:buSzPts val="7000"/>
              <a:buChar char="○"/>
              <a:defRPr/>
            </a:lvl5pPr>
            <a:lvl6pPr marL="2743200" lvl="5" indent="-673100">
              <a:spcBef>
                <a:spcPts val="8000"/>
              </a:spcBef>
              <a:spcAft>
                <a:spcPts val="0"/>
              </a:spcAft>
              <a:buSzPts val="7000"/>
              <a:buChar char="■"/>
              <a:defRPr/>
            </a:lvl6pPr>
            <a:lvl7pPr marL="3200400" lvl="6" indent="-673100">
              <a:spcBef>
                <a:spcPts val="8000"/>
              </a:spcBef>
              <a:spcAft>
                <a:spcPts val="0"/>
              </a:spcAft>
              <a:buSzPts val="7000"/>
              <a:buChar char="●"/>
              <a:defRPr/>
            </a:lvl7pPr>
            <a:lvl8pPr marL="3657600" lvl="7" indent="-673100">
              <a:spcBef>
                <a:spcPts val="8000"/>
              </a:spcBef>
              <a:spcAft>
                <a:spcPts val="0"/>
              </a:spcAft>
              <a:buSzPts val="7000"/>
              <a:buChar char="○"/>
              <a:defRPr/>
            </a:lvl8pPr>
            <a:lvl9pPr marL="4114800" lvl="8" indent="-673100">
              <a:spcBef>
                <a:spcPts val="8000"/>
              </a:spcBef>
              <a:spcAft>
                <a:spcPts val="8000"/>
              </a:spcAft>
              <a:buSzPts val="70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28052509" y="39133488"/>
            <a:ext cx="1816800" cy="3303000"/>
          </a:xfrm>
          <a:prstGeom prst="rect">
            <a:avLst/>
          </a:prstGeom>
        </p:spPr>
        <p:txBody>
          <a:bodyPr spcFirstLastPara="1" wrap="square" lIns="457550" tIns="457550" rIns="457550" bIns="45755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032046" y="3734628"/>
            <a:ext cx="28212001" cy="4806000"/>
          </a:xfrm>
          <a:prstGeom prst="rect">
            <a:avLst/>
          </a:prstGeom>
        </p:spPr>
        <p:txBody>
          <a:bodyPr spcFirstLastPara="1" wrap="square" lIns="457550" tIns="457550" rIns="457550" bIns="45755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1032046" y="9671514"/>
            <a:ext cx="13243800" cy="28670400"/>
          </a:xfrm>
          <a:prstGeom prst="rect">
            <a:avLst/>
          </a:prstGeom>
        </p:spPr>
        <p:txBody>
          <a:bodyPr spcFirstLastPara="1" wrap="square" lIns="457550" tIns="457550" rIns="457550" bIns="457550" anchor="t" anchorCtr="0">
            <a:noAutofit/>
          </a:bodyPr>
          <a:lstStyle>
            <a:lvl1pPr marL="457200" lvl="0" indent="-673100">
              <a:spcBef>
                <a:spcPts val="0"/>
              </a:spcBef>
              <a:spcAft>
                <a:spcPts val="0"/>
              </a:spcAft>
              <a:buSzPts val="7000"/>
              <a:buChar char="●"/>
              <a:defRPr sz="7000"/>
            </a:lvl1pPr>
            <a:lvl2pPr marL="914400" lvl="1" indent="-609600">
              <a:spcBef>
                <a:spcPts val="8000"/>
              </a:spcBef>
              <a:spcAft>
                <a:spcPts val="0"/>
              </a:spcAft>
              <a:buSzPts val="6000"/>
              <a:buChar char="○"/>
              <a:defRPr sz="6000"/>
            </a:lvl2pPr>
            <a:lvl3pPr marL="1371600" lvl="2" indent="-609600">
              <a:spcBef>
                <a:spcPts val="8000"/>
              </a:spcBef>
              <a:spcAft>
                <a:spcPts val="0"/>
              </a:spcAft>
              <a:buSzPts val="6000"/>
              <a:buChar char="■"/>
              <a:defRPr sz="6000"/>
            </a:lvl3pPr>
            <a:lvl4pPr marL="1828800" lvl="3" indent="-609600">
              <a:spcBef>
                <a:spcPts val="8000"/>
              </a:spcBef>
              <a:spcAft>
                <a:spcPts val="0"/>
              </a:spcAft>
              <a:buSzPts val="6000"/>
              <a:buChar char="●"/>
              <a:defRPr sz="6000"/>
            </a:lvl4pPr>
            <a:lvl5pPr marL="2286000" lvl="4" indent="-609600">
              <a:spcBef>
                <a:spcPts val="8000"/>
              </a:spcBef>
              <a:spcAft>
                <a:spcPts val="0"/>
              </a:spcAft>
              <a:buSzPts val="6000"/>
              <a:buChar char="○"/>
              <a:defRPr sz="6000"/>
            </a:lvl5pPr>
            <a:lvl6pPr marL="2743200" lvl="5" indent="-609600">
              <a:spcBef>
                <a:spcPts val="8000"/>
              </a:spcBef>
              <a:spcAft>
                <a:spcPts val="0"/>
              </a:spcAft>
              <a:buSzPts val="6000"/>
              <a:buChar char="■"/>
              <a:defRPr sz="6000"/>
            </a:lvl6pPr>
            <a:lvl7pPr marL="3200400" lvl="6" indent="-609600">
              <a:spcBef>
                <a:spcPts val="8000"/>
              </a:spcBef>
              <a:spcAft>
                <a:spcPts val="0"/>
              </a:spcAft>
              <a:buSzPts val="6000"/>
              <a:buChar char="●"/>
              <a:defRPr sz="6000"/>
            </a:lvl7pPr>
            <a:lvl8pPr marL="3657600" lvl="7" indent="-609600">
              <a:spcBef>
                <a:spcPts val="8000"/>
              </a:spcBef>
              <a:spcAft>
                <a:spcPts val="0"/>
              </a:spcAft>
              <a:buSzPts val="6000"/>
              <a:buChar char="○"/>
              <a:defRPr sz="6000"/>
            </a:lvl8pPr>
            <a:lvl9pPr marL="4114800" lvl="8" indent="-609600">
              <a:spcBef>
                <a:spcPts val="8000"/>
              </a:spcBef>
              <a:spcAft>
                <a:spcPts val="8000"/>
              </a:spcAft>
              <a:buSzPts val="6000"/>
              <a:buChar char="■"/>
              <a:defRPr sz="60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16000191" y="9671514"/>
            <a:ext cx="13243800" cy="28670400"/>
          </a:xfrm>
          <a:prstGeom prst="rect">
            <a:avLst/>
          </a:prstGeom>
        </p:spPr>
        <p:txBody>
          <a:bodyPr spcFirstLastPara="1" wrap="square" lIns="457550" tIns="457550" rIns="457550" bIns="457550" anchor="t" anchorCtr="0">
            <a:noAutofit/>
          </a:bodyPr>
          <a:lstStyle>
            <a:lvl1pPr marL="457200" lvl="0" indent="-673100">
              <a:spcBef>
                <a:spcPts val="0"/>
              </a:spcBef>
              <a:spcAft>
                <a:spcPts val="0"/>
              </a:spcAft>
              <a:buSzPts val="7000"/>
              <a:buChar char="●"/>
              <a:defRPr sz="7000"/>
            </a:lvl1pPr>
            <a:lvl2pPr marL="914400" lvl="1" indent="-609600">
              <a:spcBef>
                <a:spcPts val="8000"/>
              </a:spcBef>
              <a:spcAft>
                <a:spcPts val="0"/>
              </a:spcAft>
              <a:buSzPts val="6000"/>
              <a:buChar char="○"/>
              <a:defRPr sz="6000"/>
            </a:lvl2pPr>
            <a:lvl3pPr marL="1371600" lvl="2" indent="-609600">
              <a:spcBef>
                <a:spcPts val="8000"/>
              </a:spcBef>
              <a:spcAft>
                <a:spcPts val="0"/>
              </a:spcAft>
              <a:buSzPts val="6000"/>
              <a:buChar char="■"/>
              <a:defRPr sz="6000"/>
            </a:lvl3pPr>
            <a:lvl4pPr marL="1828800" lvl="3" indent="-609600">
              <a:spcBef>
                <a:spcPts val="8000"/>
              </a:spcBef>
              <a:spcAft>
                <a:spcPts val="0"/>
              </a:spcAft>
              <a:buSzPts val="6000"/>
              <a:buChar char="●"/>
              <a:defRPr sz="6000"/>
            </a:lvl4pPr>
            <a:lvl5pPr marL="2286000" lvl="4" indent="-609600">
              <a:spcBef>
                <a:spcPts val="8000"/>
              </a:spcBef>
              <a:spcAft>
                <a:spcPts val="0"/>
              </a:spcAft>
              <a:buSzPts val="6000"/>
              <a:buChar char="○"/>
              <a:defRPr sz="6000"/>
            </a:lvl5pPr>
            <a:lvl6pPr marL="2743200" lvl="5" indent="-609600">
              <a:spcBef>
                <a:spcPts val="8000"/>
              </a:spcBef>
              <a:spcAft>
                <a:spcPts val="0"/>
              </a:spcAft>
              <a:buSzPts val="6000"/>
              <a:buChar char="■"/>
              <a:defRPr sz="6000"/>
            </a:lvl6pPr>
            <a:lvl7pPr marL="3200400" lvl="6" indent="-609600">
              <a:spcBef>
                <a:spcPts val="8000"/>
              </a:spcBef>
              <a:spcAft>
                <a:spcPts val="0"/>
              </a:spcAft>
              <a:buSzPts val="6000"/>
              <a:buChar char="●"/>
              <a:defRPr sz="6000"/>
            </a:lvl7pPr>
            <a:lvl8pPr marL="3657600" lvl="7" indent="-609600">
              <a:spcBef>
                <a:spcPts val="8000"/>
              </a:spcBef>
              <a:spcAft>
                <a:spcPts val="0"/>
              </a:spcAft>
              <a:buSzPts val="6000"/>
              <a:buChar char="○"/>
              <a:defRPr sz="6000"/>
            </a:lvl8pPr>
            <a:lvl9pPr marL="4114800" lvl="8" indent="-609600">
              <a:spcBef>
                <a:spcPts val="8000"/>
              </a:spcBef>
              <a:spcAft>
                <a:spcPts val="8000"/>
              </a:spcAft>
              <a:buSzPts val="6000"/>
              <a:buChar char="■"/>
              <a:defRPr sz="60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28052509" y="39133488"/>
            <a:ext cx="1816800" cy="3303000"/>
          </a:xfrm>
          <a:prstGeom prst="rect">
            <a:avLst/>
          </a:prstGeom>
        </p:spPr>
        <p:txBody>
          <a:bodyPr spcFirstLastPara="1" wrap="square" lIns="457550" tIns="457550" rIns="457550" bIns="45755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032046" y="3734628"/>
            <a:ext cx="28212001" cy="4806000"/>
          </a:xfrm>
          <a:prstGeom prst="rect">
            <a:avLst/>
          </a:prstGeom>
        </p:spPr>
        <p:txBody>
          <a:bodyPr spcFirstLastPara="1" wrap="square" lIns="457550" tIns="457550" rIns="457550" bIns="45755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28052509" y="39133488"/>
            <a:ext cx="1816800" cy="3303000"/>
          </a:xfrm>
          <a:prstGeom prst="rect">
            <a:avLst/>
          </a:prstGeom>
        </p:spPr>
        <p:txBody>
          <a:bodyPr spcFirstLastPara="1" wrap="square" lIns="457550" tIns="457550" rIns="457550" bIns="45755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1032046" y="4662568"/>
            <a:ext cx="9297300" cy="6341700"/>
          </a:xfrm>
          <a:prstGeom prst="rect">
            <a:avLst/>
          </a:prstGeom>
        </p:spPr>
        <p:txBody>
          <a:bodyPr spcFirstLastPara="1" wrap="square" lIns="457550" tIns="457550" rIns="457550" bIns="45755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1032046" y="11661455"/>
            <a:ext cx="9297300" cy="26681399"/>
          </a:xfrm>
          <a:prstGeom prst="rect">
            <a:avLst/>
          </a:prstGeom>
        </p:spPr>
        <p:txBody>
          <a:bodyPr spcFirstLastPara="1" wrap="square" lIns="457550" tIns="457550" rIns="457550" bIns="457550" anchor="t" anchorCtr="0">
            <a:noAutofit/>
          </a:bodyPr>
          <a:lstStyle>
            <a:lvl1pPr marL="457200" lvl="0" indent="-609600">
              <a:spcBef>
                <a:spcPts val="0"/>
              </a:spcBef>
              <a:spcAft>
                <a:spcPts val="0"/>
              </a:spcAft>
              <a:buSzPts val="6000"/>
              <a:buChar char="●"/>
              <a:defRPr sz="6000"/>
            </a:lvl1pPr>
            <a:lvl2pPr marL="914400" lvl="1" indent="-609600">
              <a:spcBef>
                <a:spcPts val="8000"/>
              </a:spcBef>
              <a:spcAft>
                <a:spcPts val="0"/>
              </a:spcAft>
              <a:buSzPts val="6000"/>
              <a:buChar char="○"/>
              <a:defRPr sz="6000"/>
            </a:lvl2pPr>
            <a:lvl3pPr marL="1371600" lvl="2" indent="-609600">
              <a:spcBef>
                <a:spcPts val="8000"/>
              </a:spcBef>
              <a:spcAft>
                <a:spcPts val="0"/>
              </a:spcAft>
              <a:buSzPts val="6000"/>
              <a:buChar char="■"/>
              <a:defRPr sz="6000"/>
            </a:lvl3pPr>
            <a:lvl4pPr marL="1828800" lvl="3" indent="-609600">
              <a:spcBef>
                <a:spcPts val="8000"/>
              </a:spcBef>
              <a:spcAft>
                <a:spcPts val="0"/>
              </a:spcAft>
              <a:buSzPts val="6000"/>
              <a:buChar char="●"/>
              <a:defRPr sz="6000"/>
            </a:lvl4pPr>
            <a:lvl5pPr marL="2286000" lvl="4" indent="-609600">
              <a:spcBef>
                <a:spcPts val="8000"/>
              </a:spcBef>
              <a:spcAft>
                <a:spcPts val="0"/>
              </a:spcAft>
              <a:buSzPts val="6000"/>
              <a:buChar char="○"/>
              <a:defRPr sz="6000"/>
            </a:lvl5pPr>
            <a:lvl6pPr marL="2743200" lvl="5" indent="-609600">
              <a:spcBef>
                <a:spcPts val="8000"/>
              </a:spcBef>
              <a:spcAft>
                <a:spcPts val="0"/>
              </a:spcAft>
              <a:buSzPts val="6000"/>
              <a:buChar char="■"/>
              <a:defRPr sz="6000"/>
            </a:lvl6pPr>
            <a:lvl7pPr marL="3200400" lvl="6" indent="-609600">
              <a:spcBef>
                <a:spcPts val="8000"/>
              </a:spcBef>
              <a:spcAft>
                <a:spcPts val="0"/>
              </a:spcAft>
              <a:buSzPts val="6000"/>
              <a:buChar char="●"/>
              <a:defRPr sz="6000"/>
            </a:lvl7pPr>
            <a:lvl8pPr marL="3657600" lvl="7" indent="-609600">
              <a:spcBef>
                <a:spcPts val="8000"/>
              </a:spcBef>
              <a:spcAft>
                <a:spcPts val="0"/>
              </a:spcAft>
              <a:buSzPts val="6000"/>
              <a:buChar char="○"/>
              <a:defRPr sz="6000"/>
            </a:lvl8pPr>
            <a:lvl9pPr marL="4114800" lvl="8" indent="-609600">
              <a:spcBef>
                <a:spcPts val="8000"/>
              </a:spcBef>
              <a:spcAft>
                <a:spcPts val="8000"/>
              </a:spcAft>
              <a:buSzPts val="6000"/>
              <a:buChar char="■"/>
              <a:defRPr sz="60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28052509" y="39133488"/>
            <a:ext cx="1816800" cy="3303000"/>
          </a:xfrm>
          <a:prstGeom prst="rect">
            <a:avLst/>
          </a:prstGeom>
        </p:spPr>
        <p:txBody>
          <a:bodyPr spcFirstLastPara="1" wrap="square" lIns="457550" tIns="457550" rIns="457550" bIns="45755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1623229" y="3777637"/>
            <a:ext cx="21084000" cy="34329901"/>
          </a:xfrm>
          <a:prstGeom prst="rect">
            <a:avLst/>
          </a:prstGeom>
        </p:spPr>
        <p:txBody>
          <a:bodyPr spcFirstLastPara="1" wrap="square" lIns="457550" tIns="457550" rIns="457550" bIns="45755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0"/>
              <a:buNone/>
              <a:defRPr sz="24000"/>
            </a:lvl1pPr>
            <a:lvl2pPr lvl="1">
              <a:spcBef>
                <a:spcPts val="0"/>
              </a:spcBef>
              <a:spcAft>
                <a:spcPts val="0"/>
              </a:spcAft>
              <a:buSzPts val="24000"/>
              <a:buNone/>
              <a:defRPr sz="24000"/>
            </a:lvl2pPr>
            <a:lvl3pPr lvl="2">
              <a:spcBef>
                <a:spcPts val="0"/>
              </a:spcBef>
              <a:spcAft>
                <a:spcPts val="0"/>
              </a:spcAft>
              <a:buSzPts val="24000"/>
              <a:buNone/>
              <a:defRPr sz="24000"/>
            </a:lvl3pPr>
            <a:lvl4pPr lvl="3">
              <a:spcBef>
                <a:spcPts val="0"/>
              </a:spcBef>
              <a:spcAft>
                <a:spcPts val="0"/>
              </a:spcAft>
              <a:buSzPts val="24000"/>
              <a:buNone/>
              <a:defRPr sz="24000"/>
            </a:lvl4pPr>
            <a:lvl5pPr lvl="4">
              <a:spcBef>
                <a:spcPts val="0"/>
              </a:spcBef>
              <a:spcAft>
                <a:spcPts val="0"/>
              </a:spcAft>
              <a:buSzPts val="24000"/>
              <a:buNone/>
              <a:defRPr sz="24000"/>
            </a:lvl5pPr>
            <a:lvl6pPr lvl="5">
              <a:spcBef>
                <a:spcPts val="0"/>
              </a:spcBef>
              <a:spcAft>
                <a:spcPts val="0"/>
              </a:spcAft>
              <a:buSzPts val="24000"/>
              <a:buNone/>
              <a:defRPr sz="24000"/>
            </a:lvl6pPr>
            <a:lvl7pPr lvl="6">
              <a:spcBef>
                <a:spcPts val="0"/>
              </a:spcBef>
              <a:spcAft>
                <a:spcPts val="0"/>
              </a:spcAft>
              <a:buSzPts val="24000"/>
              <a:buNone/>
              <a:defRPr sz="24000"/>
            </a:lvl7pPr>
            <a:lvl8pPr lvl="7">
              <a:spcBef>
                <a:spcPts val="0"/>
              </a:spcBef>
              <a:spcAft>
                <a:spcPts val="0"/>
              </a:spcAft>
              <a:buSzPts val="24000"/>
              <a:buNone/>
              <a:defRPr sz="24000"/>
            </a:lvl8pPr>
            <a:lvl9pPr lvl="8">
              <a:spcBef>
                <a:spcPts val="0"/>
              </a:spcBef>
              <a:spcAft>
                <a:spcPts val="0"/>
              </a:spcAft>
              <a:buSzPts val="24000"/>
              <a:buNone/>
              <a:defRPr sz="240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28052509" y="39133488"/>
            <a:ext cx="1816800" cy="3303000"/>
          </a:xfrm>
          <a:prstGeom prst="rect">
            <a:avLst/>
          </a:prstGeom>
        </p:spPr>
        <p:txBody>
          <a:bodyPr spcFirstLastPara="1" wrap="square" lIns="457550" tIns="457550" rIns="457550" bIns="45755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5138000" y="-1049"/>
            <a:ext cx="15138000" cy="431639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457550" tIns="457550" rIns="457550" bIns="4575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879077" y="10348745"/>
            <a:ext cx="13393800" cy="12439500"/>
          </a:xfrm>
          <a:prstGeom prst="rect">
            <a:avLst/>
          </a:prstGeom>
        </p:spPr>
        <p:txBody>
          <a:bodyPr spcFirstLastPara="1" wrap="square" lIns="457550" tIns="457550" rIns="457550" bIns="45755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1000"/>
              <a:buNone/>
              <a:defRPr sz="21000"/>
            </a:lvl1pPr>
            <a:lvl2pPr lvl="1" algn="ctr">
              <a:spcBef>
                <a:spcPts val="0"/>
              </a:spcBef>
              <a:spcAft>
                <a:spcPts val="0"/>
              </a:spcAft>
              <a:buSzPts val="21000"/>
              <a:buNone/>
              <a:defRPr sz="21000"/>
            </a:lvl2pPr>
            <a:lvl3pPr lvl="2" algn="ctr">
              <a:spcBef>
                <a:spcPts val="0"/>
              </a:spcBef>
              <a:spcAft>
                <a:spcPts val="0"/>
              </a:spcAft>
              <a:buSzPts val="21000"/>
              <a:buNone/>
              <a:defRPr sz="21000"/>
            </a:lvl3pPr>
            <a:lvl4pPr lvl="3" algn="ctr">
              <a:spcBef>
                <a:spcPts val="0"/>
              </a:spcBef>
              <a:spcAft>
                <a:spcPts val="0"/>
              </a:spcAft>
              <a:buSzPts val="21000"/>
              <a:buNone/>
              <a:defRPr sz="21000"/>
            </a:lvl4pPr>
            <a:lvl5pPr lvl="4" algn="ctr">
              <a:spcBef>
                <a:spcPts val="0"/>
              </a:spcBef>
              <a:spcAft>
                <a:spcPts val="0"/>
              </a:spcAft>
              <a:buSzPts val="21000"/>
              <a:buNone/>
              <a:defRPr sz="21000"/>
            </a:lvl5pPr>
            <a:lvl6pPr lvl="5" algn="ctr">
              <a:spcBef>
                <a:spcPts val="0"/>
              </a:spcBef>
              <a:spcAft>
                <a:spcPts val="0"/>
              </a:spcAft>
              <a:buSzPts val="21000"/>
              <a:buNone/>
              <a:defRPr sz="21000"/>
            </a:lvl6pPr>
            <a:lvl7pPr lvl="6" algn="ctr">
              <a:spcBef>
                <a:spcPts val="0"/>
              </a:spcBef>
              <a:spcAft>
                <a:spcPts val="0"/>
              </a:spcAft>
              <a:buSzPts val="21000"/>
              <a:buNone/>
              <a:defRPr sz="21000"/>
            </a:lvl7pPr>
            <a:lvl8pPr lvl="7" algn="ctr">
              <a:spcBef>
                <a:spcPts val="0"/>
              </a:spcBef>
              <a:spcAft>
                <a:spcPts val="0"/>
              </a:spcAft>
              <a:buSzPts val="21000"/>
              <a:buNone/>
              <a:defRPr sz="21000"/>
            </a:lvl8pPr>
            <a:lvl9pPr lvl="8" algn="ctr">
              <a:spcBef>
                <a:spcPts val="0"/>
              </a:spcBef>
              <a:spcAft>
                <a:spcPts val="0"/>
              </a:spcAft>
              <a:buSzPts val="21000"/>
              <a:buNone/>
              <a:defRPr sz="210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879077" y="23523269"/>
            <a:ext cx="13393800" cy="10365000"/>
          </a:xfrm>
          <a:prstGeom prst="rect">
            <a:avLst/>
          </a:prstGeom>
        </p:spPr>
        <p:txBody>
          <a:bodyPr spcFirstLastPara="1" wrap="square" lIns="457550" tIns="457550" rIns="457550" bIns="45755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16354802" y="6076402"/>
            <a:ext cx="12704400" cy="31009200"/>
          </a:xfrm>
          <a:prstGeom prst="rect">
            <a:avLst/>
          </a:prstGeom>
        </p:spPr>
        <p:txBody>
          <a:bodyPr spcFirstLastPara="1" wrap="square" lIns="457550" tIns="457550" rIns="457550" bIns="457550" anchor="ctr" anchorCtr="0">
            <a:noAutofit/>
          </a:bodyPr>
          <a:lstStyle>
            <a:lvl1pPr marL="457200" lvl="0" indent="-800100">
              <a:spcBef>
                <a:spcPts val="0"/>
              </a:spcBef>
              <a:spcAft>
                <a:spcPts val="0"/>
              </a:spcAft>
              <a:buSzPts val="9000"/>
              <a:buChar char="●"/>
              <a:defRPr/>
            </a:lvl1pPr>
            <a:lvl2pPr marL="914400" lvl="1" indent="-673100">
              <a:spcBef>
                <a:spcPts val="8000"/>
              </a:spcBef>
              <a:spcAft>
                <a:spcPts val="0"/>
              </a:spcAft>
              <a:buSzPts val="7000"/>
              <a:buChar char="○"/>
              <a:defRPr/>
            </a:lvl2pPr>
            <a:lvl3pPr marL="1371600" lvl="2" indent="-673100">
              <a:spcBef>
                <a:spcPts val="8000"/>
              </a:spcBef>
              <a:spcAft>
                <a:spcPts val="0"/>
              </a:spcAft>
              <a:buSzPts val="7000"/>
              <a:buChar char="■"/>
              <a:defRPr/>
            </a:lvl3pPr>
            <a:lvl4pPr marL="1828800" lvl="3" indent="-673100">
              <a:spcBef>
                <a:spcPts val="8000"/>
              </a:spcBef>
              <a:spcAft>
                <a:spcPts val="0"/>
              </a:spcAft>
              <a:buSzPts val="7000"/>
              <a:buChar char="●"/>
              <a:defRPr/>
            </a:lvl4pPr>
            <a:lvl5pPr marL="2286000" lvl="4" indent="-673100">
              <a:spcBef>
                <a:spcPts val="8000"/>
              </a:spcBef>
              <a:spcAft>
                <a:spcPts val="0"/>
              </a:spcAft>
              <a:buSzPts val="7000"/>
              <a:buChar char="○"/>
              <a:defRPr/>
            </a:lvl5pPr>
            <a:lvl6pPr marL="2743200" lvl="5" indent="-673100">
              <a:spcBef>
                <a:spcPts val="8000"/>
              </a:spcBef>
              <a:spcAft>
                <a:spcPts val="0"/>
              </a:spcAft>
              <a:buSzPts val="7000"/>
              <a:buChar char="■"/>
              <a:defRPr/>
            </a:lvl6pPr>
            <a:lvl7pPr marL="3200400" lvl="6" indent="-673100">
              <a:spcBef>
                <a:spcPts val="8000"/>
              </a:spcBef>
              <a:spcAft>
                <a:spcPts val="0"/>
              </a:spcAft>
              <a:buSzPts val="7000"/>
              <a:buChar char="●"/>
              <a:defRPr/>
            </a:lvl7pPr>
            <a:lvl8pPr marL="3657600" lvl="7" indent="-673100">
              <a:spcBef>
                <a:spcPts val="8000"/>
              </a:spcBef>
              <a:spcAft>
                <a:spcPts val="0"/>
              </a:spcAft>
              <a:buSzPts val="7000"/>
              <a:buChar char="○"/>
              <a:defRPr/>
            </a:lvl8pPr>
            <a:lvl9pPr marL="4114800" lvl="8" indent="-673100">
              <a:spcBef>
                <a:spcPts val="8000"/>
              </a:spcBef>
              <a:spcAft>
                <a:spcPts val="8000"/>
              </a:spcAft>
              <a:buSzPts val="70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28052509" y="39133488"/>
            <a:ext cx="1816800" cy="3303000"/>
          </a:xfrm>
          <a:prstGeom prst="rect">
            <a:avLst/>
          </a:prstGeom>
        </p:spPr>
        <p:txBody>
          <a:bodyPr spcFirstLastPara="1" wrap="square" lIns="457550" tIns="457550" rIns="457550" bIns="45755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1032046" y="35502778"/>
            <a:ext cx="19862100" cy="5078100"/>
          </a:xfrm>
          <a:prstGeom prst="rect">
            <a:avLst/>
          </a:prstGeom>
        </p:spPr>
        <p:txBody>
          <a:bodyPr spcFirstLastPara="1" wrap="square" lIns="457550" tIns="457550" rIns="457550" bIns="457550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28052509" y="39133488"/>
            <a:ext cx="1816800" cy="3303000"/>
          </a:xfrm>
          <a:prstGeom prst="rect">
            <a:avLst/>
          </a:prstGeom>
        </p:spPr>
        <p:txBody>
          <a:bodyPr spcFirstLastPara="1" wrap="square" lIns="457550" tIns="457550" rIns="457550" bIns="45755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032046" y="3734628"/>
            <a:ext cx="28212001" cy="480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550" tIns="457550" rIns="457550" bIns="45755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0"/>
              <a:buNone/>
              <a:defRPr sz="140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0"/>
              <a:buNone/>
              <a:defRPr sz="140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0"/>
              <a:buNone/>
              <a:defRPr sz="140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0"/>
              <a:buNone/>
              <a:defRPr sz="140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0"/>
              <a:buNone/>
              <a:defRPr sz="140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0"/>
              <a:buNone/>
              <a:defRPr sz="140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0"/>
              <a:buNone/>
              <a:defRPr sz="140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0"/>
              <a:buNone/>
              <a:defRPr sz="140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0"/>
              <a:buNone/>
              <a:defRPr sz="14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032046" y="9671514"/>
            <a:ext cx="28212001" cy="2867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550" tIns="457550" rIns="457550" bIns="457550" anchor="t" anchorCtr="0">
            <a:noAutofit/>
          </a:bodyPr>
          <a:lstStyle>
            <a:lvl1pPr marL="457200" lvl="0" indent="-8001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0"/>
              <a:buChar char="●"/>
              <a:defRPr sz="9000">
                <a:solidFill>
                  <a:schemeClr val="dk2"/>
                </a:solidFill>
              </a:defRPr>
            </a:lvl1pPr>
            <a:lvl2pPr marL="914400" lvl="1" indent="-673100">
              <a:lnSpc>
                <a:spcPct val="115000"/>
              </a:lnSpc>
              <a:spcBef>
                <a:spcPts val="8000"/>
              </a:spcBef>
              <a:spcAft>
                <a:spcPts val="0"/>
              </a:spcAft>
              <a:buClr>
                <a:schemeClr val="dk2"/>
              </a:buClr>
              <a:buSzPts val="7000"/>
              <a:buChar char="○"/>
              <a:defRPr sz="7000">
                <a:solidFill>
                  <a:schemeClr val="dk2"/>
                </a:solidFill>
              </a:defRPr>
            </a:lvl2pPr>
            <a:lvl3pPr marL="1371600" lvl="2" indent="-673100">
              <a:lnSpc>
                <a:spcPct val="115000"/>
              </a:lnSpc>
              <a:spcBef>
                <a:spcPts val="8000"/>
              </a:spcBef>
              <a:spcAft>
                <a:spcPts val="0"/>
              </a:spcAft>
              <a:buClr>
                <a:schemeClr val="dk2"/>
              </a:buClr>
              <a:buSzPts val="7000"/>
              <a:buChar char="■"/>
              <a:defRPr sz="7000">
                <a:solidFill>
                  <a:schemeClr val="dk2"/>
                </a:solidFill>
              </a:defRPr>
            </a:lvl3pPr>
            <a:lvl4pPr marL="1828800" lvl="3" indent="-673100">
              <a:lnSpc>
                <a:spcPct val="115000"/>
              </a:lnSpc>
              <a:spcBef>
                <a:spcPts val="8000"/>
              </a:spcBef>
              <a:spcAft>
                <a:spcPts val="0"/>
              </a:spcAft>
              <a:buClr>
                <a:schemeClr val="dk2"/>
              </a:buClr>
              <a:buSzPts val="7000"/>
              <a:buChar char="●"/>
              <a:defRPr sz="7000">
                <a:solidFill>
                  <a:schemeClr val="dk2"/>
                </a:solidFill>
              </a:defRPr>
            </a:lvl4pPr>
            <a:lvl5pPr marL="2286000" lvl="4" indent="-673100">
              <a:lnSpc>
                <a:spcPct val="115000"/>
              </a:lnSpc>
              <a:spcBef>
                <a:spcPts val="8000"/>
              </a:spcBef>
              <a:spcAft>
                <a:spcPts val="0"/>
              </a:spcAft>
              <a:buClr>
                <a:schemeClr val="dk2"/>
              </a:buClr>
              <a:buSzPts val="7000"/>
              <a:buChar char="○"/>
              <a:defRPr sz="7000">
                <a:solidFill>
                  <a:schemeClr val="dk2"/>
                </a:solidFill>
              </a:defRPr>
            </a:lvl5pPr>
            <a:lvl6pPr marL="2743200" lvl="5" indent="-673100">
              <a:lnSpc>
                <a:spcPct val="115000"/>
              </a:lnSpc>
              <a:spcBef>
                <a:spcPts val="8000"/>
              </a:spcBef>
              <a:spcAft>
                <a:spcPts val="0"/>
              </a:spcAft>
              <a:buClr>
                <a:schemeClr val="dk2"/>
              </a:buClr>
              <a:buSzPts val="7000"/>
              <a:buChar char="■"/>
              <a:defRPr sz="7000">
                <a:solidFill>
                  <a:schemeClr val="dk2"/>
                </a:solidFill>
              </a:defRPr>
            </a:lvl6pPr>
            <a:lvl7pPr marL="3200400" lvl="6" indent="-673100">
              <a:lnSpc>
                <a:spcPct val="115000"/>
              </a:lnSpc>
              <a:spcBef>
                <a:spcPts val="8000"/>
              </a:spcBef>
              <a:spcAft>
                <a:spcPts val="0"/>
              </a:spcAft>
              <a:buClr>
                <a:schemeClr val="dk2"/>
              </a:buClr>
              <a:buSzPts val="7000"/>
              <a:buChar char="●"/>
              <a:defRPr sz="7000">
                <a:solidFill>
                  <a:schemeClr val="dk2"/>
                </a:solidFill>
              </a:defRPr>
            </a:lvl7pPr>
            <a:lvl8pPr marL="3657600" lvl="7" indent="-673100">
              <a:lnSpc>
                <a:spcPct val="115000"/>
              </a:lnSpc>
              <a:spcBef>
                <a:spcPts val="8000"/>
              </a:spcBef>
              <a:spcAft>
                <a:spcPts val="0"/>
              </a:spcAft>
              <a:buClr>
                <a:schemeClr val="dk2"/>
              </a:buClr>
              <a:buSzPts val="7000"/>
              <a:buChar char="○"/>
              <a:defRPr sz="7000">
                <a:solidFill>
                  <a:schemeClr val="dk2"/>
                </a:solidFill>
              </a:defRPr>
            </a:lvl8pPr>
            <a:lvl9pPr marL="4114800" lvl="8" indent="-673100">
              <a:lnSpc>
                <a:spcPct val="115000"/>
              </a:lnSpc>
              <a:spcBef>
                <a:spcPts val="8000"/>
              </a:spcBef>
              <a:spcAft>
                <a:spcPts val="8000"/>
              </a:spcAft>
              <a:buClr>
                <a:schemeClr val="dk2"/>
              </a:buClr>
              <a:buSzPts val="7000"/>
              <a:buChar char="■"/>
              <a:defRPr sz="7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28052509" y="39133488"/>
            <a:ext cx="1816800" cy="330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550" tIns="457550" rIns="457550" bIns="457550" anchor="ctr" anchorCtr="0">
            <a:noAutofit/>
          </a:bodyPr>
          <a:lstStyle>
            <a:lvl1pPr lvl="0" algn="r">
              <a:buNone/>
              <a:defRPr sz="5000">
                <a:solidFill>
                  <a:schemeClr val="dk2"/>
                </a:solidFill>
              </a:defRPr>
            </a:lvl1pPr>
            <a:lvl2pPr lvl="1" algn="r">
              <a:buNone/>
              <a:defRPr sz="5000">
                <a:solidFill>
                  <a:schemeClr val="dk2"/>
                </a:solidFill>
              </a:defRPr>
            </a:lvl2pPr>
            <a:lvl3pPr lvl="2" algn="r">
              <a:buNone/>
              <a:defRPr sz="5000">
                <a:solidFill>
                  <a:schemeClr val="dk2"/>
                </a:solidFill>
              </a:defRPr>
            </a:lvl3pPr>
            <a:lvl4pPr lvl="3" algn="r">
              <a:buNone/>
              <a:defRPr sz="5000">
                <a:solidFill>
                  <a:schemeClr val="dk2"/>
                </a:solidFill>
              </a:defRPr>
            </a:lvl4pPr>
            <a:lvl5pPr lvl="4" algn="r">
              <a:buNone/>
              <a:defRPr sz="5000">
                <a:solidFill>
                  <a:schemeClr val="dk2"/>
                </a:solidFill>
              </a:defRPr>
            </a:lvl5pPr>
            <a:lvl6pPr lvl="5" algn="r">
              <a:buNone/>
              <a:defRPr sz="5000">
                <a:solidFill>
                  <a:schemeClr val="dk2"/>
                </a:solidFill>
              </a:defRPr>
            </a:lvl6pPr>
            <a:lvl7pPr lvl="6" algn="r">
              <a:buNone/>
              <a:defRPr sz="5000">
                <a:solidFill>
                  <a:schemeClr val="dk2"/>
                </a:solidFill>
              </a:defRPr>
            </a:lvl7pPr>
            <a:lvl8pPr lvl="7" algn="r">
              <a:buNone/>
              <a:defRPr sz="5000">
                <a:solidFill>
                  <a:schemeClr val="dk2"/>
                </a:solidFill>
              </a:defRPr>
            </a:lvl8pPr>
            <a:lvl9pPr lvl="8" algn="r">
              <a:buNone/>
              <a:defRPr sz="5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710885" y="9521268"/>
            <a:ext cx="14362500" cy="13418245"/>
          </a:xfrm>
          <a:prstGeom prst="rect">
            <a:avLst/>
          </a:prstGeom>
          <a:noFill/>
          <a:ln w="76200" cap="flat" cmpd="sng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ubTitle" idx="1"/>
          </p:nvPr>
        </p:nvSpPr>
        <p:spPr>
          <a:xfrm>
            <a:off x="710885" y="4913169"/>
            <a:ext cx="29501993" cy="4088700"/>
          </a:xfrm>
          <a:prstGeom prst="rect">
            <a:avLst/>
          </a:prstGeom>
        </p:spPr>
        <p:txBody>
          <a:bodyPr spcFirstLastPara="1" wrap="square" lIns="457550" tIns="457550" rIns="457550" bIns="45755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700" u="sng" dirty="0" err="1"/>
              <a:t>Nombre</a:t>
            </a:r>
            <a:r>
              <a:rPr lang="en-GB" sz="3700" u="sng" dirty="0"/>
              <a:t> y Apellido</a:t>
            </a:r>
            <a:r>
              <a:rPr lang="en-GB" sz="3700" dirty="0"/>
              <a:t>,</a:t>
            </a:r>
            <a:r>
              <a:rPr lang="en-GB" sz="3700" baseline="30000" dirty="0"/>
              <a:t>1</a:t>
            </a:r>
            <a:r>
              <a:rPr lang="en-GB" sz="3700" dirty="0"/>
              <a:t> </a:t>
            </a:r>
            <a:r>
              <a:rPr lang="en-GB" sz="3700" dirty="0" err="1"/>
              <a:t>Nombre</a:t>
            </a:r>
            <a:r>
              <a:rPr lang="en-GB" sz="3700" dirty="0"/>
              <a:t> y Apellido,</a:t>
            </a:r>
            <a:r>
              <a:rPr lang="en-GB" sz="3700" baseline="30000" dirty="0"/>
              <a:t>1,2</a:t>
            </a:r>
            <a:r>
              <a:rPr lang="en-GB" sz="3700" dirty="0"/>
              <a:t> </a:t>
            </a:r>
            <a:r>
              <a:rPr lang="en-GB" sz="3700" dirty="0" err="1"/>
              <a:t>Nombre</a:t>
            </a:r>
            <a:r>
              <a:rPr lang="en-GB" sz="3700" dirty="0"/>
              <a:t> y Apellido,</a:t>
            </a:r>
            <a:r>
              <a:rPr lang="en-GB" sz="3700" baseline="30000" dirty="0"/>
              <a:t>3</a:t>
            </a:r>
            <a:r>
              <a:rPr lang="en-GB" sz="3700" dirty="0"/>
              <a:t> </a:t>
            </a:r>
            <a:r>
              <a:rPr lang="en-GB" sz="3700" dirty="0" err="1"/>
              <a:t>Nombre</a:t>
            </a:r>
            <a:r>
              <a:rPr lang="en-GB" sz="3700" dirty="0"/>
              <a:t> y Apellido,</a:t>
            </a:r>
            <a:r>
              <a:rPr lang="en-GB" sz="3700" baseline="30000" dirty="0"/>
              <a:t>4,5</a:t>
            </a:r>
            <a:r>
              <a:rPr lang="en-GB" sz="3700" dirty="0"/>
              <a:t> </a:t>
            </a:r>
            <a:r>
              <a:rPr lang="en-GB" sz="3700" dirty="0" err="1"/>
              <a:t>Nombre</a:t>
            </a:r>
            <a:r>
              <a:rPr lang="en-GB" sz="3700" dirty="0"/>
              <a:t> y Apellido</a:t>
            </a:r>
            <a:r>
              <a:rPr lang="en-GB" sz="3700" baseline="30000" dirty="0"/>
              <a:t>4</a:t>
            </a:r>
            <a:endParaRPr sz="37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 baseline="30000" dirty="0"/>
              <a:t>1</a:t>
            </a:r>
            <a:r>
              <a:rPr lang="en-GB" sz="3200" dirty="0"/>
              <a:t> </a:t>
            </a:r>
            <a:r>
              <a:rPr lang="en-GB" sz="3200" dirty="0" err="1"/>
              <a:t>Departamento</a:t>
            </a:r>
            <a:r>
              <a:rPr lang="en-GB" sz="3200" dirty="0"/>
              <a:t> de ………………………… </a:t>
            </a:r>
            <a:r>
              <a:rPr lang="en-GB" sz="3200" dirty="0" err="1"/>
              <a:t>Facultad</a:t>
            </a:r>
            <a:r>
              <a:rPr lang="en-GB" sz="3200" dirty="0"/>
              <a:t> Regional Mar del Plata – Universidad </a:t>
            </a:r>
            <a:r>
              <a:rPr lang="en-GB" sz="3200" dirty="0" err="1"/>
              <a:t>Tecnológica</a:t>
            </a:r>
            <a:r>
              <a:rPr lang="en-GB" sz="3200" dirty="0"/>
              <a:t> Nacional – Mar del Plata, Argentina</a:t>
            </a:r>
            <a:endParaRPr sz="32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 baseline="30000" dirty="0"/>
              <a:t>2</a:t>
            </a:r>
            <a:r>
              <a:rPr lang="en-GB" sz="3200" dirty="0"/>
              <a:t> Laboratorio – Centro – Instituto – Universidad, Ciudad, País</a:t>
            </a:r>
            <a:endParaRPr sz="3200" dirty="0"/>
          </a:p>
          <a:p>
            <a:pPr marL="0" indent="0">
              <a:buClr>
                <a:schemeClr val="dk1"/>
              </a:buClr>
              <a:buSzPts val="1100"/>
            </a:pPr>
            <a:r>
              <a:rPr lang="en-GB" sz="3200" baseline="30000" dirty="0"/>
              <a:t>3</a:t>
            </a:r>
            <a:r>
              <a:rPr lang="en-GB" sz="3200" dirty="0"/>
              <a:t> </a:t>
            </a:r>
            <a:r>
              <a:rPr lang="es-ES" sz="3200" dirty="0"/>
              <a:t>Laboratorio – Centro – Instituto – Universidad, Ciudad, País</a:t>
            </a:r>
            <a:endParaRPr sz="3200" dirty="0"/>
          </a:p>
          <a:p>
            <a:pPr marL="0" indent="0"/>
            <a:r>
              <a:rPr lang="en-GB" sz="3200" baseline="30000" dirty="0"/>
              <a:t>4</a:t>
            </a:r>
            <a:r>
              <a:rPr lang="en-GB" sz="3200" dirty="0"/>
              <a:t> </a:t>
            </a:r>
            <a:r>
              <a:rPr lang="es-ES" sz="3200" dirty="0"/>
              <a:t>Laboratorio – Centro – Instituto – Universidad, Ciudad, País</a:t>
            </a:r>
          </a:p>
          <a:p>
            <a:pPr marL="0" indent="0">
              <a:buClr>
                <a:schemeClr val="dk1"/>
              </a:buClr>
              <a:buSzPts val="1100"/>
            </a:pPr>
            <a:r>
              <a:rPr lang="en-GB" sz="3200" baseline="30000" dirty="0"/>
              <a:t>5</a:t>
            </a:r>
            <a:r>
              <a:rPr lang="en-GB" sz="3200" dirty="0"/>
              <a:t> </a:t>
            </a:r>
            <a:r>
              <a:rPr lang="es-ES" sz="3200" dirty="0"/>
              <a:t>Laboratorio – Centro – Instituto – Universidad, Ciudad, País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32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3600" dirty="0"/>
          </a:p>
        </p:txBody>
      </p:sp>
      <p:sp>
        <p:nvSpPr>
          <p:cNvPr id="80" name="Google Shape;80;p13"/>
          <p:cNvSpPr txBox="1"/>
          <p:nvPr/>
        </p:nvSpPr>
        <p:spPr>
          <a:xfrm>
            <a:off x="15525178" y="9521268"/>
            <a:ext cx="14362500" cy="13418245"/>
          </a:xfrm>
          <a:prstGeom prst="rect">
            <a:avLst/>
          </a:prstGeom>
          <a:noFill/>
          <a:ln w="76200" cap="flat" cmpd="sng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13"/>
          <p:cNvSpPr txBox="1"/>
          <p:nvPr/>
        </p:nvSpPr>
        <p:spPr>
          <a:xfrm>
            <a:off x="15532411" y="8926068"/>
            <a:ext cx="14364000" cy="595200"/>
          </a:xfrm>
          <a:prstGeom prst="rect">
            <a:avLst/>
          </a:prstGeom>
          <a:solidFill>
            <a:srgbClr val="CCCCFF"/>
          </a:solidFill>
          <a:ln w="76200" cap="flat" cmpd="sng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1" dirty="0">
                <a:solidFill>
                  <a:schemeClr val="tx1"/>
                </a:solidFill>
              </a:rPr>
              <a:t>2. </a:t>
            </a:r>
            <a:r>
              <a:rPr lang="en-GB" sz="2800" b="1" dirty="0" err="1">
                <a:solidFill>
                  <a:schemeClr val="tx1"/>
                </a:solidFill>
              </a:rPr>
              <a:t>Metodología</a:t>
            </a:r>
            <a:endParaRPr sz="2800" b="1" baseline="30000" dirty="0">
              <a:solidFill>
                <a:schemeClr val="tx1"/>
              </a:solidFill>
            </a:endParaRPr>
          </a:p>
        </p:txBody>
      </p:sp>
      <p:sp>
        <p:nvSpPr>
          <p:cNvPr id="82" name="Google Shape;82;p13"/>
          <p:cNvSpPr txBox="1">
            <a:spLocks noGrp="1"/>
          </p:cNvSpPr>
          <p:nvPr>
            <p:ph type="ctrTitle"/>
          </p:nvPr>
        </p:nvSpPr>
        <p:spPr>
          <a:xfrm>
            <a:off x="1090178" y="3699505"/>
            <a:ext cx="27953567" cy="2225100"/>
          </a:xfrm>
          <a:prstGeom prst="rect">
            <a:avLst/>
          </a:prstGeom>
        </p:spPr>
        <p:txBody>
          <a:bodyPr spcFirstLastPara="1" wrap="square" lIns="457550" tIns="457550" rIns="457550" bIns="45755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300" b="1" dirty="0"/>
              <a:t>Título</a:t>
            </a:r>
            <a:endParaRPr sz="5300" b="1" dirty="0"/>
          </a:p>
        </p:txBody>
      </p:sp>
      <p:sp>
        <p:nvSpPr>
          <p:cNvPr id="83" name="Google Shape;83;p13"/>
          <p:cNvSpPr txBox="1"/>
          <p:nvPr/>
        </p:nvSpPr>
        <p:spPr>
          <a:xfrm>
            <a:off x="709775" y="36504116"/>
            <a:ext cx="29214600" cy="3652500"/>
          </a:xfrm>
          <a:prstGeom prst="rect">
            <a:avLst/>
          </a:prstGeom>
          <a:solidFill>
            <a:srgbClr val="FFFFFF"/>
          </a:solidFill>
          <a:ln w="76200" cap="flat" cmpd="sng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</a:endParaRPr>
          </a:p>
        </p:txBody>
      </p:sp>
      <p:sp>
        <p:nvSpPr>
          <p:cNvPr id="84" name="Google Shape;84;p13"/>
          <p:cNvSpPr txBox="1"/>
          <p:nvPr/>
        </p:nvSpPr>
        <p:spPr>
          <a:xfrm>
            <a:off x="709775" y="35934253"/>
            <a:ext cx="29214600" cy="553500"/>
          </a:xfrm>
          <a:prstGeom prst="rect">
            <a:avLst/>
          </a:prstGeom>
          <a:solidFill>
            <a:srgbClr val="CCCCFF"/>
          </a:solidFill>
          <a:ln w="76200" cap="flat" cmpd="sng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1" dirty="0">
                <a:solidFill>
                  <a:sysClr val="windowText" lastClr="000000"/>
                </a:solidFill>
              </a:rPr>
              <a:t>4, </a:t>
            </a:r>
            <a:r>
              <a:rPr lang="en-GB" sz="2800" b="1" dirty="0" err="1">
                <a:solidFill>
                  <a:sysClr val="windowText" lastClr="000000"/>
                </a:solidFill>
              </a:rPr>
              <a:t>Discusión</a:t>
            </a:r>
            <a:endParaRPr sz="2800" b="1" dirty="0">
              <a:solidFill>
                <a:sysClr val="windowText" lastClr="000000"/>
              </a:solidFill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703321" y="40936147"/>
            <a:ext cx="29221054" cy="1483200"/>
          </a:xfrm>
          <a:prstGeom prst="rect">
            <a:avLst/>
          </a:prstGeom>
          <a:solidFill>
            <a:srgbClr val="FFFFFF"/>
          </a:solidFill>
          <a:ln w="76200" cap="flat" cmpd="sng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800"/>
          </a:p>
        </p:txBody>
      </p:sp>
      <p:sp>
        <p:nvSpPr>
          <p:cNvPr id="88" name="Google Shape;88;p13"/>
          <p:cNvSpPr txBox="1"/>
          <p:nvPr/>
        </p:nvSpPr>
        <p:spPr>
          <a:xfrm>
            <a:off x="703321" y="40630595"/>
            <a:ext cx="29221054" cy="553500"/>
          </a:xfrm>
          <a:prstGeom prst="rect">
            <a:avLst/>
          </a:prstGeom>
          <a:solidFill>
            <a:srgbClr val="CCCCFF"/>
          </a:solidFill>
          <a:ln w="76200" cap="flat" cmpd="sng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1" dirty="0">
                <a:solidFill>
                  <a:schemeClr val="tx1"/>
                </a:solidFill>
              </a:rPr>
              <a:t>5, </a:t>
            </a:r>
            <a:r>
              <a:rPr lang="en-GB" sz="2800" b="1" dirty="0" err="1">
                <a:solidFill>
                  <a:schemeClr val="tx1"/>
                </a:solidFill>
              </a:rPr>
              <a:t>Referencias</a:t>
            </a:r>
            <a:r>
              <a:rPr lang="en-GB" sz="2800" b="1" dirty="0">
                <a:solidFill>
                  <a:schemeClr val="tx1"/>
                </a:solidFill>
              </a:rPr>
              <a:t> </a:t>
            </a:r>
            <a:r>
              <a:rPr lang="en-GB" sz="2800" b="1" dirty="0" err="1">
                <a:solidFill>
                  <a:schemeClr val="tx1"/>
                </a:solidFill>
              </a:rPr>
              <a:t>bibliográficas</a:t>
            </a:r>
            <a:endParaRPr sz="2800" b="1" dirty="0">
              <a:solidFill>
                <a:schemeClr val="tx1"/>
              </a:solidFill>
            </a:endParaRPr>
          </a:p>
        </p:txBody>
      </p:sp>
      <p:sp>
        <p:nvSpPr>
          <p:cNvPr id="89" name="Google Shape;89;p13"/>
          <p:cNvSpPr txBox="1"/>
          <p:nvPr/>
        </p:nvSpPr>
        <p:spPr>
          <a:xfrm>
            <a:off x="650925" y="41231175"/>
            <a:ext cx="14715300" cy="10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Clr>
                <a:schemeClr val="dk1"/>
              </a:buClr>
              <a:buSzPts val="1100"/>
            </a:pPr>
            <a:r>
              <a:rPr lang="en-GB" sz="2800" dirty="0"/>
              <a:t>[1] </a:t>
            </a:r>
            <a:r>
              <a:rPr lang="en-GB" sz="2800" dirty="0" err="1"/>
              <a:t>Romá</a:t>
            </a:r>
            <a:r>
              <a:rPr lang="en-GB" sz="2800" dirty="0"/>
              <a:t>, F., </a:t>
            </a:r>
            <a:r>
              <a:rPr lang="en-GB" sz="2800" dirty="0" err="1"/>
              <a:t>Cugliandolo</a:t>
            </a:r>
            <a:r>
              <a:rPr lang="en-GB" sz="2800" dirty="0"/>
              <a:t>, L. F. y Lozano, G. S.. </a:t>
            </a:r>
            <a:r>
              <a:rPr lang="en-GB" sz="2800" dirty="0">
                <a:solidFill>
                  <a:schemeClr val="dk1"/>
                </a:solidFill>
              </a:rPr>
              <a:t>(2014). </a:t>
            </a:r>
            <a:r>
              <a:rPr lang="en-GB" sz="2800" i="1" dirty="0">
                <a:solidFill>
                  <a:schemeClr val="dk1"/>
                </a:solidFill>
              </a:rPr>
              <a:t>Phys. Rev</a:t>
            </a:r>
            <a:r>
              <a:rPr lang="en-GB" sz="2800" dirty="0">
                <a:solidFill>
                  <a:schemeClr val="dk1"/>
                </a:solidFill>
              </a:rPr>
              <a:t>. E </a:t>
            </a:r>
            <a:r>
              <a:rPr lang="en-GB" sz="2800" b="1" dirty="0">
                <a:solidFill>
                  <a:schemeClr val="dk1"/>
                </a:solidFill>
              </a:rPr>
              <a:t>97</a:t>
            </a:r>
            <a:r>
              <a:rPr lang="en-GB" sz="2800" dirty="0">
                <a:solidFill>
                  <a:schemeClr val="dk1"/>
                </a:solidFill>
              </a:rPr>
              <a:t> 023203.</a:t>
            </a:r>
            <a:endParaRPr sz="2800" dirty="0"/>
          </a:p>
          <a:p>
            <a:pPr lvl="0">
              <a:buClr>
                <a:schemeClr val="dk1"/>
              </a:buClr>
              <a:buSzPts val="1100"/>
            </a:pPr>
            <a:r>
              <a:rPr lang="en-GB" sz="2800" dirty="0"/>
              <a:t>[2] </a:t>
            </a:r>
            <a:r>
              <a:rPr lang="en-GB" sz="2800" dirty="0">
                <a:solidFill>
                  <a:schemeClr val="dk1"/>
                </a:solidFill>
              </a:rPr>
              <a:t>N. B. Caballero, E. E. Ferrero </a:t>
            </a:r>
            <a:r>
              <a:rPr lang="en-GB" sz="2800" i="1" dirty="0">
                <a:solidFill>
                  <a:schemeClr val="dk1"/>
                </a:solidFill>
              </a:rPr>
              <a:t>et al</a:t>
            </a:r>
            <a:r>
              <a:rPr lang="en-GB" sz="2800" dirty="0">
                <a:solidFill>
                  <a:schemeClr val="dk1"/>
                </a:solidFill>
              </a:rPr>
              <a:t>. (2018). </a:t>
            </a:r>
            <a:r>
              <a:rPr lang="en-GB" sz="2800" i="1" dirty="0">
                <a:solidFill>
                  <a:schemeClr val="dk1"/>
                </a:solidFill>
              </a:rPr>
              <a:t>Phys. Rev. </a:t>
            </a:r>
            <a:r>
              <a:rPr lang="en-GB" sz="2800" dirty="0">
                <a:solidFill>
                  <a:schemeClr val="dk1"/>
                </a:solidFill>
              </a:rPr>
              <a:t>E </a:t>
            </a:r>
            <a:r>
              <a:rPr lang="en-GB" sz="2800" b="1" dirty="0">
                <a:solidFill>
                  <a:schemeClr val="dk1"/>
                </a:solidFill>
              </a:rPr>
              <a:t>97</a:t>
            </a:r>
            <a:r>
              <a:rPr lang="en-GB" sz="2800" dirty="0">
                <a:solidFill>
                  <a:schemeClr val="dk1"/>
                </a:solidFill>
              </a:rPr>
              <a:t> 062122.</a:t>
            </a:r>
            <a:endParaRPr sz="28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dirty="0"/>
          </a:p>
        </p:txBody>
      </p:sp>
      <p:sp>
        <p:nvSpPr>
          <p:cNvPr id="92" name="Google Shape;92;p13"/>
          <p:cNvSpPr txBox="1"/>
          <p:nvPr/>
        </p:nvSpPr>
        <p:spPr>
          <a:xfrm>
            <a:off x="709775" y="8926068"/>
            <a:ext cx="14364000" cy="595200"/>
          </a:xfrm>
          <a:prstGeom prst="rect">
            <a:avLst/>
          </a:prstGeom>
          <a:solidFill>
            <a:srgbClr val="CCCCFF"/>
          </a:solidFill>
          <a:ln w="76200" cap="flat" cmpd="sng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800" b="1" dirty="0">
                <a:solidFill>
                  <a:schemeClr val="tx1"/>
                </a:solidFill>
              </a:rPr>
              <a:t>1. </a:t>
            </a:r>
            <a:r>
              <a:rPr lang="en-GB" sz="2800" b="1" dirty="0" err="1">
                <a:solidFill>
                  <a:schemeClr val="tx1"/>
                </a:solidFill>
              </a:rPr>
              <a:t>Introducción</a:t>
            </a:r>
            <a:endParaRPr sz="2800" b="1" dirty="0">
              <a:solidFill>
                <a:schemeClr val="tx1"/>
              </a:solidFill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673078" y="23399742"/>
            <a:ext cx="29214600" cy="12055415"/>
          </a:xfrm>
          <a:prstGeom prst="rect">
            <a:avLst/>
          </a:prstGeom>
          <a:noFill/>
          <a:ln w="76200" cap="flat" cmpd="sng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13"/>
          <p:cNvSpPr txBox="1"/>
          <p:nvPr/>
        </p:nvSpPr>
        <p:spPr>
          <a:xfrm>
            <a:off x="647435" y="23370324"/>
            <a:ext cx="29214600" cy="594600"/>
          </a:xfrm>
          <a:prstGeom prst="rect">
            <a:avLst/>
          </a:prstGeom>
          <a:solidFill>
            <a:srgbClr val="CCCCFF"/>
          </a:solidFill>
          <a:ln w="76200" cap="flat" cmpd="sng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1" dirty="0">
                <a:solidFill>
                  <a:schemeClr val="tx1"/>
                </a:solidFill>
              </a:rPr>
              <a:t>3.Resultados</a:t>
            </a:r>
            <a:endParaRPr sz="2800" b="1" baseline="30000" dirty="0">
              <a:solidFill>
                <a:schemeClr val="tx1"/>
              </a:solidFill>
            </a:endParaRPr>
          </a:p>
        </p:txBody>
      </p:sp>
      <p:grpSp>
        <p:nvGrpSpPr>
          <p:cNvPr id="109" name="Google Shape;109;p13"/>
          <p:cNvGrpSpPr/>
          <p:nvPr/>
        </p:nvGrpSpPr>
        <p:grpSpPr>
          <a:xfrm>
            <a:off x="1289012" y="11195523"/>
            <a:ext cx="11877388" cy="981075"/>
            <a:chOff x="2811550" y="10975163"/>
            <a:chExt cx="11877388" cy="981075"/>
          </a:xfrm>
        </p:grpSpPr>
        <p:pic>
          <p:nvPicPr>
            <p:cNvPr id="110" name="Google Shape;110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811550" y="10975163"/>
              <a:ext cx="9801225" cy="9810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1" name="Google Shape;111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4222213" y="11241863"/>
              <a:ext cx="466725" cy="44767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12" name="Google Shape;112;p13"/>
          <p:cNvSpPr txBox="1"/>
          <p:nvPr/>
        </p:nvSpPr>
        <p:spPr>
          <a:xfrm>
            <a:off x="15823097" y="9934398"/>
            <a:ext cx="13860424" cy="448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/>
              <a:t>Presentar el tipo de investigación, procedimientos y modalidades de relevamiento y/o  desarrollo de experimentos.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b="1" dirty="0">
                <a:solidFill>
                  <a:schemeClr val="tx1"/>
                </a:solidFill>
              </a:rPr>
              <a:t>Justificar el texto</a:t>
            </a:r>
            <a:endParaRPr sz="2800" b="1" dirty="0">
              <a:solidFill>
                <a:schemeClr val="tx1"/>
              </a:solidFill>
            </a:endParaRPr>
          </a:p>
        </p:txBody>
      </p:sp>
      <p:sp>
        <p:nvSpPr>
          <p:cNvPr id="133" name="Google Shape;133;p13"/>
          <p:cNvSpPr txBox="1"/>
          <p:nvPr/>
        </p:nvSpPr>
        <p:spPr>
          <a:xfrm>
            <a:off x="14368249" y="41231175"/>
            <a:ext cx="15319603" cy="10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800" dirty="0">
                <a:solidFill>
                  <a:schemeClr val="dk1"/>
                </a:solidFill>
              </a:rPr>
              <a:t>[3] </a:t>
            </a:r>
            <a:r>
              <a:rPr lang="es-ES" sz="2800" dirty="0">
                <a:solidFill>
                  <a:schemeClr val="dk1"/>
                </a:solidFill>
              </a:rPr>
              <a:t>……………………….</a:t>
            </a:r>
            <a:endParaRPr sz="28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800" dirty="0"/>
              <a:t>[4] …………………………</a:t>
            </a:r>
            <a:endParaRPr sz="28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dirty="0"/>
          </a:p>
        </p:txBody>
      </p:sp>
      <p:sp>
        <p:nvSpPr>
          <p:cNvPr id="135" name="Google Shape;135;p13"/>
          <p:cNvSpPr txBox="1"/>
          <p:nvPr/>
        </p:nvSpPr>
        <p:spPr>
          <a:xfrm>
            <a:off x="647435" y="24276011"/>
            <a:ext cx="18306600" cy="108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dirty="0" err="1"/>
              <a:t>Indicar</a:t>
            </a:r>
            <a:r>
              <a:rPr lang="en-GB" sz="2800" dirty="0"/>
              <a:t> </a:t>
            </a:r>
            <a:r>
              <a:rPr lang="en-GB" sz="2800" dirty="0" err="1"/>
              <a:t>los</a:t>
            </a:r>
            <a:r>
              <a:rPr lang="en-GB" sz="2800" dirty="0"/>
              <a:t> </a:t>
            </a:r>
            <a:r>
              <a:rPr lang="en-GB" sz="2800" dirty="0" err="1"/>
              <a:t>resultados</a:t>
            </a:r>
            <a:r>
              <a:rPr lang="en-GB" sz="2800" dirty="0"/>
              <a:t> del </a:t>
            </a:r>
            <a:r>
              <a:rPr lang="en-GB" sz="2800" dirty="0" err="1"/>
              <a:t>trabajo</a:t>
            </a:r>
            <a:r>
              <a:rPr lang="en-GB" sz="2800" dirty="0"/>
              <a:t> </a:t>
            </a:r>
            <a:r>
              <a:rPr lang="en-GB" sz="2800" dirty="0" err="1"/>
              <a:t>respecto</a:t>
            </a:r>
            <a:r>
              <a:rPr lang="en-GB" sz="2800" dirty="0"/>
              <a:t> del </a:t>
            </a:r>
            <a:r>
              <a:rPr lang="en-GB" sz="2800" dirty="0" err="1"/>
              <a:t>objetivo</a:t>
            </a:r>
            <a:r>
              <a:rPr lang="en-GB" sz="2800" dirty="0"/>
              <a:t> </a:t>
            </a:r>
            <a:r>
              <a:rPr lang="en-GB" sz="2800" dirty="0" err="1"/>
              <a:t>propuesto</a:t>
            </a:r>
            <a:r>
              <a:rPr lang="en-GB" sz="2800" dirty="0"/>
              <a:t>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dirty="0" err="1"/>
              <a:t>Justificar</a:t>
            </a:r>
            <a:r>
              <a:rPr lang="en-GB" sz="2800" dirty="0"/>
              <a:t> </a:t>
            </a:r>
            <a:r>
              <a:rPr lang="en-GB" sz="2800" dirty="0" err="1"/>
              <a:t>Texto</a:t>
            </a:r>
            <a:endParaRPr sz="2800" dirty="0"/>
          </a:p>
        </p:txBody>
      </p:sp>
      <p:sp>
        <p:nvSpPr>
          <p:cNvPr id="138" name="Google Shape;138;p13"/>
          <p:cNvSpPr txBox="1"/>
          <p:nvPr/>
        </p:nvSpPr>
        <p:spPr>
          <a:xfrm>
            <a:off x="11637961" y="29096168"/>
            <a:ext cx="7788900" cy="3703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/>
              <a:t>Destacar los hallazgos de la investigación respecto de las gráficas y figuras que se presenten (Figura 1).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/>
              <a:t>Utilice fórmulas y gráficos en la medida que considere adecuados para presentar los resultados </a:t>
            </a:r>
            <a:endParaRPr sz="2800" dirty="0"/>
          </a:p>
        </p:txBody>
      </p:sp>
      <p:sp>
        <p:nvSpPr>
          <p:cNvPr id="148" name="Google Shape;148;p13"/>
          <p:cNvSpPr txBox="1"/>
          <p:nvPr/>
        </p:nvSpPr>
        <p:spPr>
          <a:xfrm>
            <a:off x="680975" y="36367850"/>
            <a:ext cx="28785600" cy="34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50800" lvl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</a:pPr>
            <a:r>
              <a:rPr lang="en-GB" sz="2800" dirty="0" err="1"/>
              <a:t>Destacar</a:t>
            </a:r>
            <a:r>
              <a:rPr lang="en-GB" sz="2800" dirty="0"/>
              <a:t> </a:t>
            </a:r>
            <a:r>
              <a:rPr lang="en-GB" sz="2800" dirty="0" err="1"/>
              <a:t>los</a:t>
            </a:r>
            <a:r>
              <a:rPr lang="en-GB" sz="2800" dirty="0"/>
              <a:t> </a:t>
            </a:r>
            <a:r>
              <a:rPr lang="en-GB" sz="2800" dirty="0" err="1"/>
              <a:t>aportes</a:t>
            </a:r>
            <a:r>
              <a:rPr lang="en-GB" sz="2800" dirty="0"/>
              <a:t> </a:t>
            </a:r>
            <a:r>
              <a:rPr lang="en-GB" sz="2800" dirty="0" err="1"/>
              <a:t>principales</a:t>
            </a:r>
            <a:r>
              <a:rPr lang="en-GB" sz="2800" dirty="0"/>
              <a:t> del </a:t>
            </a:r>
            <a:r>
              <a:rPr lang="en-GB" sz="2800" dirty="0" err="1"/>
              <a:t>trabajo</a:t>
            </a:r>
            <a:r>
              <a:rPr lang="en-GB" sz="2800" dirty="0"/>
              <a:t>.</a:t>
            </a:r>
          </a:p>
          <a:p>
            <a:pPr marL="50800" lvl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</a:pPr>
            <a:r>
              <a:rPr lang="en-GB" sz="2800" dirty="0" err="1"/>
              <a:t>Justificar</a:t>
            </a:r>
            <a:r>
              <a:rPr lang="en-GB" sz="2800" dirty="0"/>
              <a:t> </a:t>
            </a:r>
            <a:r>
              <a:rPr lang="en-GB" sz="2800" dirty="0" err="1"/>
              <a:t>texto</a:t>
            </a:r>
            <a:endParaRPr sz="2800" dirty="0"/>
          </a:p>
        </p:txBody>
      </p:sp>
      <p:sp>
        <p:nvSpPr>
          <p:cNvPr id="149" name="Google Shape;149;p13"/>
          <p:cNvSpPr txBox="1"/>
          <p:nvPr/>
        </p:nvSpPr>
        <p:spPr>
          <a:xfrm>
            <a:off x="954764" y="9522059"/>
            <a:ext cx="14041500" cy="2029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/>
              <a:t>Destacar el problema, una breve introducción a la temática que se aborda en el trabajo y el objetivo propuesto.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/>
              <a:t>Si se utilizan fórmulas referenciarlas en el texto (1). Justificar el texto</a:t>
            </a:r>
            <a:endParaRPr sz="2800" dirty="0"/>
          </a:p>
        </p:txBody>
      </p:sp>
      <p:sp>
        <p:nvSpPr>
          <p:cNvPr id="185" name="Google Shape;138;p13"/>
          <p:cNvSpPr txBox="1"/>
          <p:nvPr/>
        </p:nvSpPr>
        <p:spPr>
          <a:xfrm>
            <a:off x="2183708" y="32769659"/>
            <a:ext cx="7788900" cy="5063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/>
              <a:t>Figura 1. Descripción de la figura</a:t>
            </a:r>
            <a:endParaRPr sz="2800" dirty="0"/>
          </a:p>
        </p:txBody>
      </p:sp>
      <p:sp>
        <p:nvSpPr>
          <p:cNvPr id="186" name="Google Shape;138;p13"/>
          <p:cNvSpPr txBox="1"/>
          <p:nvPr/>
        </p:nvSpPr>
        <p:spPr>
          <a:xfrm>
            <a:off x="20377106" y="31851288"/>
            <a:ext cx="7788900" cy="5063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dirty="0"/>
              <a:t>Figura 2. Descripción de la figura</a:t>
            </a:r>
            <a:endParaRPr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6" t="21818" r="33726" b="20233"/>
          <a:stretch/>
        </p:blipFill>
        <p:spPr bwMode="auto">
          <a:xfrm>
            <a:off x="1289012" y="27738610"/>
            <a:ext cx="9578292" cy="5031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17" b="16170"/>
          <a:stretch/>
        </p:blipFill>
        <p:spPr bwMode="auto">
          <a:xfrm>
            <a:off x="19426861" y="27852274"/>
            <a:ext cx="9689390" cy="3378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968B03B9-69DA-5B30-2F52-7DB84CB0918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9704" y="563813"/>
            <a:ext cx="29955804" cy="27958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298</Words>
  <Application>Microsoft Macintosh PowerPoint</Application>
  <PresentationFormat>Personalizado</PresentationFormat>
  <Paragraphs>29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Título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en no más de 15 palabras</dc:title>
  <dc:creator>Alicia Zanfrillo</dc:creator>
  <cp:lastModifiedBy>Microsoft Office User</cp:lastModifiedBy>
  <cp:revision>25</cp:revision>
  <dcterms:modified xsi:type="dcterms:W3CDTF">2024-07-31T08:56:00Z</dcterms:modified>
</cp:coreProperties>
</file>